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70" r:id="rId5"/>
    <p:sldId id="282" r:id="rId6"/>
    <p:sldId id="264" r:id="rId7"/>
    <p:sldId id="296" r:id="rId8"/>
    <p:sldId id="297" r:id="rId9"/>
    <p:sldId id="273" r:id="rId10"/>
    <p:sldId id="293" r:id="rId11"/>
    <p:sldId id="294" r:id="rId12"/>
    <p:sldId id="290" r:id="rId13"/>
    <p:sldId id="295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CC66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26" autoAdjust="0"/>
    <p:restoredTop sz="94624" autoAdjust="0"/>
  </p:normalViewPr>
  <p:slideViewPr>
    <p:cSldViewPr>
      <p:cViewPr varScale="1">
        <p:scale>
          <a:sx n="91" d="100"/>
          <a:sy n="91" d="100"/>
        </p:scale>
        <p:origin x="1032" y="7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5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4A4D0-0E61-495A-BC53-6D3E7070176B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88E79-F7EA-435C-81E4-31C91A8DEA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DE6F4-2AB6-45F9-9082-A181EA8B06B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D6885-A504-48F6-A91A-A89B6A2DC7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parks2020 Logo H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43800" y="91409"/>
            <a:ext cx="1491948" cy="4648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umanresourcesonline.ne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800350"/>
            <a:ext cx="9144000" cy="1103313"/>
          </a:xfrm>
        </p:spPr>
        <p:txBody>
          <a:bodyPr>
            <a:normAutofit fontScale="90000"/>
          </a:bodyPr>
          <a:lstStyle/>
          <a:p>
            <a:r>
              <a:rPr lang="en-US" altLang="zh-TW" sz="4000" b="1" dirty="0">
                <a:latin typeface="+mn-lt"/>
                <a:cs typeface="Arial" pitchFamily="34" charset="0"/>
              </a:rPr>
              <a:t>Core Submission Document Template</a:t>
            </a:r>
            <a:br>
              <a:rPr lang="en-US" altLang="zh-TW" sz="4000" b="1" dirty="0">
                <a:latin typeface="+mn-lt"/>
                <a:cs typeface="Arial" pitchFamily="34" charset="0"/>
              </a:rPr>
            </a:br>
            <a:r>
              <a:rPr lang="en-US" altLang="zh-TW" sz="4000" b="1" dirty="0">
                <a:latin typeface="+mn-lt"/>
                <a:cs typeface="Arial" pitchFamily="34" charset="0"/>
              </a:rPr>
              <a:t>Team Category</a:t>
            </a:r>
            <a:endParaRPr lang="en-US" sz="4000" dirty="0">
              <a:latin typeface="+mn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" y="4229101"/>
            <a:ext cx="9109075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TW" sz="900" dirty="0"/>
              <a:t>The HR Distinction Awards 2023 HK is produced by Human Resources Online, a publication of Lighthouse Independent Media</a:t>
            </a:r>
            <a:br>
              <a:rPr lang="en-US" altLang="zh-TW" sz="900" dirty="0"/>
            </a:br>
            <a:r>
              <a:rPr lang="en-US" altLang="zh-TW" sz="900" dirty="0"/>
              <a:t> </a:t>
            </a:r>
            <a:r>
              <a:rPr lang="en-US" sz="900" dirty="0"/>
              <a:t>15/F, Golden Star Building, 20-24 Lockhart Road, </a:t>
            </a:r>
            <a:r>
              <a:rPr lang="en-US" sz="900" dirty="0" err="1"/>
              <a:t>Wanchai</a:t>
            </a:r>
            <a:r>
              <a:rPr lang="en-US" sz="900" dirty="0"/>
              <a:t>, Hong Kong</a:t>
            </a:r>
            <a:endParaRPr lang="en-US" altLang="zh-TW" sz="900" dirty="0"/>
          </a:p>
          <a:p>
            <a:pPr algn="ctr"/>
            <a:r>
              <a:rPr lang="en-US" altLang="zh-TW" sz="900" dirty="0"/>
              <a:t>Tel: + 852 2861-1882   Fax: + 852 2861-1336   </a:t>
            </a:r>
            <a:r>
              <a:rPr lang="en-GB" sz="900" dirty="0">
                <a:hlinkClick r:id="rId3"/>
              </a:rPr>
              <a:t>https://www.humanresourcesonline.net/</a:t>
            </a:r>
            <a:endParaRPr lang="zh-TW" altLang="en-US" sz="9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39883" y="574109"/>
            <a:ext cx="5464234" cy="190000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Impact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1"/>
            <a:ext cx="4876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(20%) Max. 3 slides, visuals included – slide 3/3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How did the team make a difference to employees/target market and business objectives?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How receptive were the employees/target market to the change(s)?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List other important factors meaningful to the team’s success.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Did everything go according to plan or did the team have to improve/adjust along the way?</a:t>
            </a:r>
            <a:endParaRPr lang="en-US" altLang="zh-TW" sz="12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800" y="8191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Future initiatives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62200" y="0"/>
            <a:ext cx="487680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(20%) Max. 2 slides, visuals included – slide 1/2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What were the key results and achievements of the team?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Provide clear evidence which demonstrates improved performance, including exceeded KPIs, testimonials and increased revenue/profit.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800" y="7429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Future initiatives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62200" y="0"/>
            <a:ext cx="48768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(20%) Max. 2 slides, visuals included – slide 2/2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How does the team intend to build on its efforts continuously?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Why does the team deserve a HR Distinction Award? </a:t>
            </a:r>
            <a:endParaRPr lang="en-US" altLang="zh-TW" sz="1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0" y="4629150"/>
            <a:ext cx="3048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71550" y="846534"/>
            <a:ext cx="7056438" cy="2106216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500" dirty="0"/>
              <a:t>Please paste your </a:t>
            </a:r>
            <a:r>
              <a:rPr lang="en-US" altLang="zh-TW" sz="1500" dirty="0" err="1"/>
              <a:t>organisation</a:t>
            </a:r>
            <a:r>
              <a:rPr lang="en-US" altLang="zh-TW" sz="1500" dirty="0"/>
              <a:t>/brand logo here</a:t>
            </a:r>
            <a:b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</a:b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550" y="3028950"/>
            <a:ext cx="7543800" cy="784830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500" b="1" dirty="0">
                <a:ea typeface="+mj-ea"/>
                <a:cs typeface="+mj-cs"/>
              </a:rPr>
              <a:t>Please provide the following information</a:t>
            </a:r>
          </a:p>
          <a:p>
            <a:pPr marL="457200" indent="-457200">
              <a:defRPr/>
            </a:pPr>
            <a:r>
              <a:rPr lang="en-US" altLang="zh-TW" sz="1500" dirty="0">
                <a:ea typeface="+mj-ea"/>
                <a:cs typeface="+mj-cs"/>
              </a:rPr>
              <a:t>Name of Category:  </a:t>
            </a:r>
            <a:r>
              <a:rPr lang="en-US" altLang="zh-TW" sz="1500" b="1" dirty="0">
                <a:ea typeface="+mj-ea"/>
                <a:cs typeface="+mj-cs"/>
              </a:rPr>
              <a:t>23. HR Team of the Year </a:t>
            </a:r>
          </a:p>
          <a:p>
            <a:pPr>
              <a:defRPr/>
            </a:pPr>
            <a:r>
              <a:rPr lang="en-GB" altLang="zh-TW" sz="1500" dirty="0">
                <a:latin typeface="Calibri" pitchFamily="34" charset="0"/>
              </a:rPr>
              <a:t>Name of Organisation</a:t>
            </a:r>
            <a:r>
              <a:rPr lang="en-GB" sz="1500" dirty="0"/>
              <a:t>: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2400" y="171451"/>
            <a:ext cx="5867400" cy="4024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Arial" pitchFamily="34" charset="0"/>
              </a:rPr>
              <a:t>Entry Details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Arial" pitchFamily="34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50825" y="4516438"/>
            <a:ext cx="8785225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latin typeface="Calibri" pitchFamily="34" charset="0"/>
              </a:rPr>
              <a:t>NOTE: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12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latin typeface="Calibri" pitchFamily="34" charset="0"/>
              </a:rPr>
              <a:t>, or highlighted in </a:t>
            </a:r>
            <a:r>
              <a:rPr lang="en-US" altLang="zh-TW" sz="1200" dirty="0">
                <a:solidFill>
                  <a:schemeClr val="bg1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latin typeface="Calibri" pitchFamily="34" charset="0"/>
              </a:rPr>
              <a:t>.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Marks may be deducted if  the entry submission exceeds the outlined number of slides allowed</a:t>
            </a:r>
            <a:endParaRPr lang="zh-TW" altLang="en-US" sz="12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ea typeface="+mj-ea"/>
                <a:cs typeface="+mj-cs"/>
              </a:rPr>
              <a:t>Entry Video</a:t>
            </a:r>
            <a:endParaRPr kumimoji="0" lang="zh-TW" altLang="en-US" sz="2400" b="1" dirty="0"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66800" y="1581150"/>
            <a:ext cx="7086600" cy="228600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Please paste the entry video link if there is any.</a:t>
            </a:r>
          </a:p>
          <a:p>
            <a:pPr algn="ctr">
              <a:defRPr/>
            </a:pPr>
            <a:r>
              <a:rPr lang="en-US" altLang="zh-TW" sz="1500" dirty="0"/>
              <a:t>Maximum length of video is </a:t>
            </a:r>
            <a:r>
              <a:rPr lang="en-US" altLang="zh-TW" sz="1500" b="1" dirty="0"/>
              <a:t>3 minutes</a:t>
            </a:r>
            <a:r>
              <a:rPr lang="en-US" altLang="zh-TW" sz="1500" dirty="0"/>
              <a:t>. </a:t>
            </a:r>
            <a:br>
              <a:rPr lang="en-US" altLang="zh-TW" sz="1500" dirty="0"/>
            </a:br>
            <a:r>
              <a:rPr lang="en-US" altLang="zh-TW" sz="1500" dirty="0"/>
              <a:t>(optional but strongly recommended)</a:t>
            </a:r>
          </a:p>
          <a:p>
            <a:pPr algn="ctr">
              <a:defRPr/>
            </a:pPr>
            <a:endParaRPr lang="en-US" altLang="zh-TW" sz="1500" dirty="0"/>
          </a:p>
          <a:p>
            <a:pPr algn="ctr">
              <a:defRPr/>
            </a:pPr>
            <a:r>
              <a:rPr lang="en-US" altLang="zh-TW" sz="1100" i="1" dirty="0"/>
              <a:t>*Only ONE video (no longer than three minutes) is accepted for each entry. </a:t>
            </a:r>
            <a:br>
              <a:rPr lang="en-US" altLang="zh-TW" sz="1100" i="1" dirty="0"/>
            </a:br>
            <a:r>
              <a:rPr lang="en-US" altLang="zh-TW" sz="1100" i="1" dirty="0"/>
              <a:t>Please upload your video to YouTube and set the privacy settings to “unlisted“.</a:t>
            </a:r>
            <a:endParaRPr lang="en-GB" altLang="zh-TW" sz="1100" i="1" dirty="0"/>
          </a:p>
          <a:p>
            <a:pPr algn="ctr">
              <a:defRPr/>
            </a:pPr>
            <a:endParaRPr lang="zh-TW" altLang="en-US" sz="1500" dirty="0">
              <a:solidFill>
                <a:srgbClr val="CC00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2400" b="1" dirty="0">
                <a:latin typeface="+mj-lt"/>
                <a:ea typeface="+mj-ea"/>
                <a:cs typeface="+mj-cs"/>
              </a:rPr>
              <a:t>Description of team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43200" y="-19049"/>
            <a:ext cx="35052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(20%) Max. 1 slide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Describe the role and responsibilities of the team.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Describe the team composition and background.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What were the team’s KPIs?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Organisation chart. </a:t>
            </a:r>
            <a:endParaRPr lang="en-US" altLang="zh-TW" sz="11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endParaRPr lang="zh-TW" altLang="en-US" sz="1500" b="0" i="1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Implementation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0" y="0"/>
            <a:ext cx="4876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(40%) Max. 3 slides, visuals included – slide 1/3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What did the team do that made its efforts different from others?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/>
              <a:t>What was the core insight on which the strategy focused on?</a:t>
            </a:r>
            <a:endParaRPr lang="en-GB" altLang="zh-TW" sz="1000" dirty="0"/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What were the considerations before embarking on this unique strategy?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How did the team demonstrate innovation and commitment throughout the strategy?</a:t>
            </a:r>
            <a:endParaRPr lang="en-US" altLang="zh-TW" sz="1000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Implementation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0" y="0"/>
            <a:ext cx="4876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(40%) Max. 3 slides, visuals included – slide 2/3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What did the team do that made its efforts different from others?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/>
              <a:t>What was the core insight on which the strategy focused on?</a:t>
            </a:r>
            <a:endParaRPr lang="en-GB" altLang="zh-TW" sz="1000" dirty="0"/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What were the considerations before embarking on this unique strategy?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How did the team demonstrate innovation and commitment throughout the strategy?</a:t>
            </a:r>
            <a:endParaRPr lang="en-US" altLang="zh-TW" sz="1000" u="sng" dirty="0"/>
          </a:p>
        </p:txBody>
      </p:sp>
    </p:spTree>
    <p:extLst>
      <p:ext uri="{BB962C8B-B14F-4D97-AF65-F5344CB8AC3E}">
        <p14:creationId xmlns:p14="http://schemas.microsoft.com/office/powerpoint/2010/main" val="2624812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Implementation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0" y="0"/>
            <a:ext cx="4876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(40%) Max. 3 slides, visuals included – slide 3/3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What did the team do that made its efforts different from others?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/>
              <a:t>What was the core insight on which the strategy focused on?</a:t>
            </a:r>
            <a:endParaRPr lang="en-GB" altLang="zh-TW" sz="1000" dirty="0"/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What were the considerations before embarking on this unique strategy?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How did the team demonstrate innovation and commitment throughout the strategy?</a:t>
            </a:r>
            <a:endParaRPr lang="en-US" altLang="zh-TW" sz="1000" u="sng" dirty="0"/>
          </a:p>
        </p:txBody>
      </p:sp>
    </p:spTree>
    <p:extLst>
      <p:ext uri="{BB962C8B-B14F-4D97-AF65-F5344CB8AC3E}">
        <p14:creationId xmlns:p14="http://schemas.microsoft.com/office/powerpoint/2010/main" val="1519841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Impact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1"/>
            <a:ext cx="4876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(20%) Max. 3 slides, visuals included – slide 1/3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How did the team make a difference to employees/target market and business objectives?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How receptive were the employees/target market to the change(s)?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List other important factors meaningful to the team’s success.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Did everything go according to plan or did the team have to improve/adjust along the way?</a:t>
            </a:r>
            <a:endParaRPr lang="en-US" altLang="zh-TW" sz="12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Impact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1"/>
            <a:ext cx="4876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(20%) Max. 3 slides, visuals included – slide 2/3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How did the team make a difference to employees/target market and business objectives?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How receptive were the employees/target market to the change(s)?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List other important factors meaningful to the team’s success.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Did everything go according to plan or did the team have to improve/adjust along the way?</a:t>
            </a:r>
            <a:endParaRPr lang="en-US" altLang="zh-TW" sz="12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661</TotalTime>
  <Words>720</Words>
  <Application>Microsoft Office PowerPoint</Application>
  <PresentationFormat>On-screen Show (16:9)</PresentationFormat>
  <Paragraphs>66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1_Custom Design</vt:lpstr>
      <vt:lpstr>Custom Design</vt:lpstr>
      <vt:lpstr>Core Submission Document Template Team Category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ENTRY SUBMISSION  DOCUMENT TEMPLATE</dc:title>
  <dc:creator>Andy</dc:creator>
  <cp:lastModifiedBy>Selina Kwok</cp:lastModifiedBy>
  <cp:revision>98</cp:revision>
  <dcterms:created xsi:type="dcterms:W3CDTF">2015-09-21T09:08:18Z</dcterms:created>
  <dcterms:modified xsi:type="dcterms:W3CDTF">2023-05-16T08:43:52Z</dcterms:modified>
</cp:coreProperties>
</file>